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7" r:id="rId4"/>
    <p:sldId id="258" r:id="rId5"/>
    <p:sldId id="260" r:id="rId6"/>
    <p:sldId id="261" r:id="rId7"/>
    <p:sldId id="259" r:id="rId8"/>
    <p:sldId id="262" r:id="rId9"/>
    <p:sldId id="266" r:id="rId10"/>
    <p:sldId id="267" r:id="rId11"/>
    <p:sldId id="274" r:id="rId12"/>
    <p:sldId id="269" r:id="rId13"/>
    <p:sldId id="270" r:id="rId14"/>
    <p:sldId id="283" r:id="rId15"/>
    <p:sldId id="275" r:id="rId16"/>
    <p:sldId id="276" r:id="rId17"/>
    <p:sldId id="277" r:id="rId18"/>
    <p:sldId id="278" r:id="rId19"/>
    <p:sldId id="279" r:id="rId20"/>
    <p:sldId id="284" r:id="rId21"/>
    <p:sldId id="281" r:id="rId22"/>
    <p:sldId id="280" r:id="rId23"/>
    <p:sldId id="285" r:id="rId24"/>
    <p:sldId id="292" r:id="rId25"/>
    <p:sldId id="286" r:id="rId26"/>
    <p:sldId id="293" r:id="rId27"/>
    <p:sldId id="287" r:id="rId28"/>
    <p:sldId id="288" r:id="rId29"/>
    <p:sldId id="294" r:id="rId30"/>
    <p:sldId id="295" r:id="rId31"/>
    <p:sldId id="296" r:id="rId32"/>
    <p:sldId id="289" r:id="rId33"/>
    <p:sldId id="26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DB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9AED-8D5C-4962-AB91-70FC25B81979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4988-3FEE-4552-8B56-0F77AF65B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94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9AED-8D5C-4962-AB91-70FC25B81979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4988-3FEE-4552-8B56-0F77AF65B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13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9AED-8D5C-4962-AB91-70FC25B81979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4988-3FEE-4552-8B56-0F77AF65B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18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9AED-8D5C-4962-AB91-70FC25B81979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4988-3FEE-4552-8B56-0F77AF65B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87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9AED-8D5C-4962-AB91-70FC25B81979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4988-3FEE-4552-8B56-0F77AF65B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96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9AED-8D5C-4962-AB91-70FC25B81979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4988-3FEE-4552-8B56-0F77AF65B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52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9AED-8D5C-4962-AB91-70FC25B81979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4988-3FEE-4552-8B56-0F77AF65B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23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9AED-8D5C-4962-AB91-70FC25B81979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4988-3FEE-4552-8B56-0F77AF65B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51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9AED-8D5C-4962-AB91-70FC25B81979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4988-3FEE-4552-8B56-0F77AF65B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7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9AED-8D5C-4962-AB91-70FC25B81979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4988-3FEE-4552-8B56-0F77AF65B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77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9AED-8D5C-4962-AB91-70FC25B81979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E4988-3FEE-4552-8B56-0F77AF65B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1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29AED-8D5C-4962-AB91-70FC25B81979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E4988-3FEE-4552-8B56-0F77AF65B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57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49596" y="301350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Helvetica" panose="020B0604020202020204" pitchFamily="34" charset="0"/>
              </a:rPr>
              <a:t>Trial Test Intranet</a:t>
            </a:r>
          </a:p>
          <a:p>
            <a:pPr algn="ctr"/>
            <a:r>
              <a:rPr lang="en-US" sz="4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24 Mei 2023</a:t>
            </a:r>
            <a:endParaRPr lang="en-US" sz="4800" b="1" dirty="0">
              <a:solidFill>
                <a:schemeClr val="accent4">
                  <a:lumMod val="60000"/>
                  <a:lumOff val="40000"/>
                </a:schemeClr>
              </a:solidFill>
              <a:latin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FAAA6-D596-844B-7605-05316A44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5" t="28399" r="21821" b="25322"/>
          <a:stretch/>
        </p:blipFill>
        <p:spPr>
          <a:xfrm>
            <a:off x="4439510" y="1361440"/>
            <a:ext cx="3016833" cy="126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6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46082" y="4517502"/>
            <a:ext cx="487680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 smtClean="0"/>
              <a:t>Keterangan</a:t>
            </a:r>
            <a:r>
              <a:rPr lang="en-US" dirty="0" smtClean="0"/>
              <a:t> Department </a:t>
            </a:r>
            <a:r>
              <a:rPr lang="en-US" dirty="0" err="1" smtClean="0"/>
              <a:t>ditambahkan</a:t>
            </a:r>
            <a:r>
              <a:rPr lang="en-US" dirty="0" smtClean="0"/>
              <a:t> Area</a:t>
            </a:r>
          </a:p>
          <a:p>
            <a:endParaRPr lang="en-US" dirty="0"/>
          </a:p>
          <a:p>
            <a:r>
              <a:rPr lang="en-US" b="1" dirty="0" err="1" smtClean="0"/>
              <a:t>Contoh</a:t>
            </a:r>
            <a:r>
              <a:rPr lang="en-US" b="1" dirty="0" smtClean="0"/>
              <a:t> 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Recruitment </a:t>
            </a:r>
            <a:r>
              <a:rPr lang="en-US" dirty="0" err="1" smtClean="0"/>
              <a:t>Jawa</a:t>
            </a:r>
            <a:r>
              <a:rPr lang="en-US" dirty="0" smtClean="0"/>
              <a:t> Barat</a:t>
            </a:r>
            <a:br>
              <a:rPr lang="en-US" dirty="0" smtClean="0"/>
            </a:br>
            <a:r>
              <a:rPr lang="en-US" dirty="0" smtClean="0"/>
              <a:t>Recruitment </a:t>
            </a:r>
            <a:r>
              <a:rPr lang="en-US" dirty="0" err="1" smtClean="0"/>
              <a:t>Jawa</a:t>
            </a:r>
            <a:r>
              <a:rPr lang="en-US" dirty="0" smtClean="0"/>
              <a:t> Tengah</a:t>
            </a:r>
          </a:p>
          <a:p>
            <a:r>
              <a:rPr lang="en-US" dirty="0" smtClean="0"/>
              <a:t>Recruitment </a:t>
            </a:r>
            <a:r>
              <a:rPr lang="en-US" dirty="0" err="1" smtClean="0"/>
              <a:t>Jawa</a:t>
            </a:r>
            <a:r>
              <a:rPr lang="en-US" dirty="0" smtClean="0"/>
              <a:t> </a:t>
            </a:r>
            <a:r>
              <a:rPr lang="en-US" dirty="0" err="1" smtClean="0"/>
              <a:t>Timur</a:t>
            </a:r>
            <a:endParaRPr lang="en-US" dirty="0" smtClean="0"/>
          </a:p>
          <a:p>
            <a:r>
              <a:rPr lang="en-US" dirty="0" smtClean="0"/>
              <a:t>Recruitment Sumatera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260" b="16144"/>
          <a:stretch/>
        </p:blipFill>
        <p:spPr>
          <a:xfrm>
            <a:off x="846082" y="504497"/>
            <a:ext cx="8333535" cy="3731172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18671336">
            <a:off x="1756696" y="3262033"/>
            <a:ext cx="2698826" cy="19333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49596" y="301350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Helvetica" panose="020B0604020202020204" pitchFamily="34" charset="0"/>
              </a:rPr>
              <a:t>Trial Test Intranet</a:t>
            </a:r>
          </a:p>
          <a:p>
            <a:pPr algn="ctr"/>
            <a:r>
              <a:rPr lang="en-US" sz="4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31 Mei 2023</a:t>
            </a:r>
            <a:endParaRPr lang="en-US" sz="4800" b="1" dirty="0">
              <a:solidFill>
                <a:schemeClr val="accent4">
                  <a:lumMod val="60000"/>
                  <a:lumOff val="40000"/>
                </a:schemeClr>
              </a:solidFill>
              <a:latin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FAAA6-D596-844B-7605-05316A44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5" t="28399" r="21821" b="25322"/>
          <a:stretch/>
        </p:blipFill>
        <p:spPr>
          <a:xfrm>
            <a:off x="4439510" y="1361440"/>
            <a:ext cx="3016833" cy="126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5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40" y="81741"/>
            <a:ext cx="8037962" cy="45213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77440" y="4938375"/>
            <a:ext cx="6400800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pilihan</a:t>
            </a:r>
            <a:r>
              <a:rPr lang="en-US" dirty="0" smtClean="0"/>
              <a:t> Status SE </a:t>
            </a: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perubahan</a:t>
            </a:r>
            <a:r>
              <a:rPr lang="en-US" dirty="0" smtClean="0"/>
              <a:t>,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2 </a:t>
            </a:r>
            <a:r>
              <a:rPr lang="en-US" dirty="0" err="1" smtClean="0"/>
              <a:t>pilihan</a:t>
            </a:r>
            <a:r>
              <a:rPr lang="en-US" dirty="0" smtClean="0"/>
              <a:t> </a:t>
            </a:r>
            <a:r>
              <a:rPr lang="en-US" dirty="0" err="1" smtClean="0"/>
              <a:t>seharusnya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4 </a:t>
            </a:r>
            <a:r>
              <a:rPr lang="en-US" dirty="0" err="1" smtClean="0"/>
              <a:t>Pilihan</a:t>
            </a:r>
            <a:r>
              <a:rPr lang="en-US" dirty="0" smtClean="0"/>
              <a:t> </a:t>
            </a:r>
            <a:r>
              <a:rPr lang="en-US" dirty="0" err="1" smtClean="0"/>
              <a:t>sbb</a:t>
            </a:r>
            <a:r>
              <a:rPr lang="en-US" dirty="0" smtClean="0"/>
              <a:t> :</a:t>
            </a:r>
          </a:p>
          <a:p>
            <a:r>
              <a:rPr lang="en-US" b="1" dirty="0" smtClean="0"/>
              <a:t>- Internal General</a:t>
            </a:r>
          </a:p>
          <a:p>
            <a:r>
              <a:rPr lang="en-US" b="1" dirty="0" smtClean="0"/>
              <a:t>- Internal Department</a:t>
            </a:r>
          </a:p>
          <a:p>
            <a:r>
              <a:rPr lang="en-US" b="1" dirty="0" smtClean="0"/>
              <a:t>- </a:t>
            </a:r>
            <a:r>
              <a:rPr lang="en-US" b="1" dirty="0" err="1" smtClean="0"/>
              <a:t>Eksternal</a:t>
            </a:r>
            <a:r>
              <a:rPr lang="en-US" b="1" dirty="0" smtClean="0"/>
              <a:t> General</a:t>
            </a:r>
          </a:p>
          <a:p>
            <a:r>
              <a:rPr lang="en-US" b="1" dirty="0" smtClean="0"/>
              <a:t>- </a:t>
            </a:r>
            <a:r>
              <a:rPr lang="en-US" b="1" dirty="0" err="1" smtClean="0"/>
              <a:t>Eksternal</a:t>
            </a:r>
            <a:r>
              <a:rPr lang="en-US" b="1" dirty="0" smtClean="0"/>
              <a:t> Customer</a:t>
            </a:r>
            <a:endParaRPr lang="en-US" b="1" dirty="0"/>
          </a:p>
        </p:txBody>
      </p:sp>
      <p:sp>
        <p:nvSpPr>
          <p:cNvPr id="4" name="Oval 3"/>
          <p:cNvSpPr/>
          <p:nvPr/>
        </p:nvSpPr>
        <p:spPr>
          <a:xfrm>
            <a:off x="1784107" y="1604844"/>
            <a:ext cx="1026160" cy="3711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2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519" y="132081"/>
            <a:ext cx="8120641" cy="456786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901707" y="3484444"/>
            <a:ext cx="1026160" cy="3711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45279" y="4998719"/>
            <a:ext cx="5913120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pilihan</a:t>
            </a:r>
            <a:r>
              <a:rPr lang="en-US" dirty="0" smtClean="0"/>
              <a:t> Status SE </a:t>
            </a: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perubahan</a:t>
            </a:r>
            <a:r>
              <a:rPr lang="en-US" dirty="0" smtClean="0"/>
              <a:t>,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2 </a:t>
            </a:r>
            <a:r>
              <a:rPr lang="en-US" dirty="0" err="1" smtClean="0"/>
              <a:t>pilihan</a:t>
            </a:r>
            <a:r>
              <a:rPr lang="en-US" dirty="0" smtClean="0"/>
              <a:t> </a:t>
            </a:r>
            <a:r>
              <a:rPr lang="en-US" dirty="0" err="1" smtClean="0"/>
              <a:t>seharusnya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4 </a:t>
            </a:r>
            <a:r>
              <a:rPr lang="en-US" dirty="0" err="1" smtClean="0"/>
              <a:t>Pilihan</a:t>
            </a:r>
            <a:r>
              <a:rPr lang="en-US" dirty="0" smtClean="0"/>
              <a:t> </a:t>
            </a:r>
            <a:r>
              <a:rPr lang="en-US" dirty="0" err="1" smtClean="0"/>
              <a:t>sbb</a:t>
            </a:r>
            <a:r>
              <a:rPr lang="en-US" dirty="0" smtClean="0"/>
              <a:t> :</a:t>
            </a:r>
          </a:p>
          <a:p>
            <a:r>
              <a:rPr lang="en-US" b="1" dirty="0" smtClean="0"/>
              <a:t>- Internal General</a:t>
            </a:r>
          </a:p>
          <a:p>
            <a:r>
              <a:rPr lang="en-US" b="1" dirty="0" smtClean="0"/>
              <a:t>- Internal Department</a:t>
            </a:r>
          </a:p>
          <a:p>
            <a:r>
              <a:rPr lang="en-US" b="1" dirty="0" smtClean="0"/>
              <a:t>- </a:t>
            </a:r>
            <a:r>
              <a:rPr lang="en-US" b="1" dirty="0" err="1" smtClean="0"/>
              <a:t>Eksternal</a:t>
            </a:r>
            <a:r>
              <a:rPr lang="en-US" b="1" dirty="0" smtClean="0"/>
              <a:t> General</a:t>
            </a:r>
          </a:p>
          <a:p>
            <a:r>
              <a:rPr lang="en-US" b="1" dirty="0" smtClean="0"/>
              <a:t>- </a:t>
            </a:r>
            <a:r>
              <a:rPr lang="en-US" b="1" dirty="0" err="1" smtClean="0"/>
              <a:t>Eksternal</a:t>
            </a:r>
            <a:r>
              <a:rPr lang="en-US" b="1" dirty="0" smtClean="0"/>
              <a:t> Customer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693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49596" y="301350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Helvetica" panose="020B0604020202020204" pitchFamily="34" charset="0"/>
              </a:rPr>
              <a:t>Trial Test Intranet</a:t>
            </a:r>
          </a:p>
          <a:p>
            <a:pPr algn="ctr"/>
            <a:r>
              <a:rPr lang="en-US" sz="4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07 </a:t>
            </a:r>
            <a:r>
              <a:rPr lang="en-US" sz="4800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Juli</a:t>
            </a:r>
            <a:r>
              <a:rPr lang="en-US" sz="4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 2023</a:t>
            </a:r>
            <a:endParaRPr lang="en-US" sz="4800" b="1" dirty="0">
              <a:solidFill>
                <a:schemeClr val="accent4">
                  <a:lumMod val="60000"/>
                  <a:lumOff val="40000"/>
                </a:schemeClr>
              </a:solidFill>
              <a:latin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FAAA6-D596-844B-7605-05316A44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5" t="28399" r="21821" b="25322"/>
          <a:stretch/>
        </p:blipFill>
        <p:spPr>
          <a:xfrm>
            <a:off x="4439510" y="1361440"/>
            <a:ext cx="3016833" cy="126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2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00" y="175894"/>
            <a:ext cx="11879300" cy="668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63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163501"/>
            <a:ext cx="11901332" cy="669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10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0"/>
            <a:ext cx="11960772" cy="672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31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80882" cy="707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3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67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7"/>
          <a:stretch/>
        </p:blipFill>
        <p:spPr>
          <a:xfrm>
            <a:off x="1615440" y="0"/>
            <a:ext cx="9184640" cy="47986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56080" y="4968855"/>
            <a:ext cx="6400800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pilihan</a:t>
            </a:r>
            <a:r>
              <a:rPr lang="en-US" dirty="0" smtClean="0"/>
              <a:t> Status SE </a:t>
            </a: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perubahan</a:t>
            </a:r>
            <a:r>
              <a:rPr lang="en-US" dirty="0" smtClean="0"/>
              <a:t>,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2 </a:t>
            </a:r>
            <a:r>
              <a:rPr lang="en-US" dirty="0" err="1" smtClean="0"/>
              <a:t>pilihan</a:t>
            </a:r>
            <a:r>
              <a:rPr lang="en-US" dirty="0" smtClean="0"/>
              <a:t> </a:t>
            </a:r>
            <a:r>
              <a:rPr lang="en-US" dirty="0" err="1" smtClean="0"/>
              <a:t>seharusnya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4 </a:t>
            </a:r>
            <a:r>
              <a:rPr lang="en-US" dirty="0" err="1" smtClean="0"/>
              <a:t>Pilihan</a:t>
            </a:r>
            <a:r>
              <a:rPr lang="en-US" dirty="0" smtClean="0"/>
              <a:t> </a:t>
            </a:r>
            <a:r>
              <a:rPr lang="en-US" dirty="0" err="1" smtClean="0"/>
              <a:t>sbb</a:t>
            </a:r>
            <a:r>
              <a:rPr lang="en-US" dirty="0" smtClean="0"/>
              <a:t> :</a:t>
            </a:r>
          </a:p>
          <a:p>
            <a:r>
              <a:rPr lang="en-US" b="1" dirty="0" smtClean="0"/>
              <a:t>- Internal General</a:t>
            </a:r>
          </a:p>
          <a:p>
            <a:r>
              <a:rPr lang="en-US" b="1" dirty="0" smtClean="0"/>
              <a:t>- Internal Department</a:t>
            </a:r>
          </a:p>
          <a:p>
            <a:r>
              <a:rPr lang="en-US" b="1" dirty="0" smtClean="0"/>
              <a:t>- </a:t>
            </a:r>
            <a:r>
              <a:rPr lang="en-US" b="1" dirty="0" err="1" smtClean="0"/>
              <a:t>Eksternal</a:t>
            </a:r>
            <a:r>
              <a:rPr lang="en-US" b="1" dirty="0" smtClean="0"/>
              <a:t> General</a:t>
            </a:r>
          </a:p>
          <a:p>
            <a:r>
              <a:rPr lang="en-US" b="1" dirty="0" smtClean="0"/>
              <a:t>- </a:t>
            </a:r>
            <a:r>
              <a:rPr lang="en-US" b="1" dirty="0" err="1" smtClean="0"/>
              <a:t>Eksternal</a:t>
            </a:r>
            <a:r>
              <a:rPr lang="en-US" b="1" dirty="0" smtClean="0"/>
              <a:t> Customer</a:t>
            </a:r>
            <a:endParaRPr lang="en-US" b="1" dirty="0"/>
          </a:p>
        </p:txBody>
      </p:sp>
      <p:sp>
        <p:nvSpPr>
          <p:cNvPr id="4" name="Oval 3"/>
          <p:cNvSpPr/>
          <p:nvPr/>
        </p:nvSpPr>
        <p:spPr>
          <a:xfrm>
            <a:off x="3962400" y="3556000"/>
            <a:ext cx="1788160" cy="133157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20594027">
            <a:off x="3294302" y="4473563"/>
            <a:ext cx="640880" cy="28314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062" y="2032000"/>
            <a:ext cx="1919357" cy="35682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9011920" y="3283561"/>
            <a:ext cx="1788160" cy="133157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0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49596" y="301350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Helvetica" panose="020B0604020202020204" pitchFamily="34" charset="0"/>
              </a:rPr>
              <a:t>Trial Test Intranet</a:t>
            </a:r>
          </a:p>
          <a:p>
            <a:pPr algn="ctr"/>
            <a:r>
              <a:rPr lang="en-US" sz="4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24 </a:t>
            </a:r>
            <a:r>
              <a:rPr lang="en-US" sz="4800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Juli</a:t>
            </a:r>
            <a:r>
              <a:rPr lang="en-US" sz="4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 2023</a:t>
            </a:r>
            <a:endParaRPr lang="en-US" sz="4800" b="1" dirty="0">
              <a:solidFill>
                <a:schemeClr val="accent4">
                  <a:lumMod val="60000"/>
                  <a:lumOff val="40000"/>
                </a:schemeClr>
              </a:solidFill>
              <a:latin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FAAA6-D596-844B-7605-05316A44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5" t="28399" r="21821" b="25322"/>
          <a:stretch/>
        </p:blipFill>
        <p:spPr>
          <a:xfrm>
            <a:off x="4439510" y="1361440"/>
            <a:ext cx="3016833" cy="126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1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8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48174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9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01040" y="25567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siang</a:t>
            </a:r>
            <a:r>
              <a:rPr lang="en-US" dirty="0"/>
              <a:t> mas, </a:t>
            </a:r>
            <a:r>
              <a:rPr lang="en-US" dirty="0" err="1"/>
              <a:t>izin</a:t>
            </a:r>
            <a:r>
              <a:rPr lang="en-US" dirty="0"/>
              <a:t> info update </a:t>
            </a:r>
            <a:r>
              <a:rPr lang="en-US" dirty="0" smtClean="0"/>
              <a:t>Intranet :</a:t>
            </a:r>
          </a:p>
          <a:p>
            <a:r>
              <a:rPr lang="en-US" dirty="0" smtClean="0"/>
              <a:t>✅ </a:t>
            </a:r>
            <a:r>
              <a:rPr lang="en-US" dirty="0" err="1"/>
              <a:t>tambah</a:t>
            </a:r>
            <a:r>
              <a:rPr lang="en-US" dirty="0"/>
              <a:t> hover di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pegawai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geser</a:t>
            </a:r>
            <a:r>
              <a:rPr lang="en-US" dirty="0"/>
              <a:t> </a:t>
            </a:r>
            <a:r>
              <a:rPr lang="en-US" dirty="0" err="1"/>
              <a:t>ketombol</a:t>
            </a:r>
            <a:r>
              <a:rPr lang="en-US" dirty="0"/>
              <a:t> info &amp; </a:t>
            </a:r>
            <a:r>
              <a:rPr lang="en-US" dirty="0" err="1"/>
              <a:t>teguran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muncul</a:t>
            </a:r>
            <a:r>
              <a:rPr lang="en-US" dirty="0"/>
              <a:t> </a:t>
            </a:r>
            <a:r>
              <a:rPr lang="en-US" dirty="0" err="1" smtClean="0"/>
              <a:t>judulnya</a:t>
            </a:r>
            <a:endParaRPr lang="en-US" dirty="0" smtClean="0"/>
          </a:p>
          <a:p>
            <a:r>
              <a:rPr lang="en-US" dirty="0" smtClean="0"/>
              <a:t>✅ </a:t>
            </a:r>
            <a:r>
              <a:rPr lang="en-US" dirty="0"/>
              <a:t>di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edit </a:t>
            </a:r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 smtClean="0"/>
              <a:t>kontrak</a:t>
            </a:r>
            <a:endParaRPr lang="en-US" dirty="0" smtClean="0"/>
          </a:p>
          <a:p>
            <a:r>
              <a:rPr lang="en-US" dirty="0" smtClean="0"/>
              <a:t>✅ </a:t>
            </a:r>
            <a:r>
              <a:rPr lang="en-US" dirty="0"/>
              <a:t>di SE </a:t>
            </a:r>
            <a:r>
              <a:rPr lang="en-US" dirty="0" err="1"/>
              <a:t>statistik</a:t>
            </a:r>
            <a:r>
              <a:rPr lang="en-US" dirty="0"/>
              <a:t> "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diketahui</a:t>
            </a:r>
            <a:r>
              <a:rPr lang="en-US" dirty="0"/>
              <a:t>"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diganti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"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 smtClean="0"/>
              <a:t>dibaca</a:t>
            </a:r>
            <a:r>
              <a:rPr lang="en-US" dirty="0" smtClean="0"/>
              <a:t>“</a:t>
            </a:r>
          </a:p>
          <a:p>
            <a:r>
              <a:rPr lang="en-US" dirty="0" smtClean="0"/>
              <a:t>✅ </a:t>
            </a:r>
            <a:r>
              <a:rPr lang="en-US" dirty="0"/>
              <a:t>di </a:t>
            </a:r>
            <a:r>
              <a:rPr lang="en-US" dirty="0" err="1"/>
              <a:t>kunjungan</a:t>
            </a:r>
            <a:r>
              <a:rPr lang="en-US" dirty="0"/>
              <a:t>, member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edit form </a:t>
            </a:r>
            <a:r>
              <a:rPr lang="en-US" dirty="0" err="1"/>
              <a:t>kunjungan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1 jam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jadwal</a:t>
            </a:r>
            <a:r>
              <a:rPr lang="en-US" dirty="0"/>
              <a:t> yang </a:t>
            </a:r>
            <a:r>
              <a:rPr lang="en-US" dirty="0" err="1"/>
              <a:t>ditetapkan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2564001"/>
            <a:ext cx="4502381" cy="17145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4536325"/>
            <a:ext cx="3627120" cy="1889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744" y="948674"/>
            <a:ext cx="2457514" cy="2737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511" y="4441081"/>
            <a:ext cx="5589943" cy="19356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0" y="967158"/>
            <a:ext cx="2133600" cy="135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49596" y="301350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Helvetica" panose="020B0604020202020204" pitchFamily="34" charset="0"/>
              </a:rPr>
              <a:t>Trial Test Intranet</a:t>
            </a:r>
          </a:p>
          <a:p>
            <a:pPr algn="ctr"/>
            <a:r>
              <a:rPr lang="en-US" sz="4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23 </a:t>
            </a:r>
            <a:r>
              <a:rPr lang="en-US" sz="4800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Agustus</a:t>
            </a:r>
            <a:r>
              <a:rPr lang="en-US" sz="4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 2023</a:t>
            </a:r>
            <a:endParaRPr lang="en-US" sz="4800" b="1" dirty="0">
              <a:solidFill>
                <a:schemeClr val="accent4">
                  <a:lumMod val="60000"/>
                  <a:lumOff val="40000"/>
                </a:schemeClr>
              </a:solidFill>
              <a:latin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FAAA6-D596-844B-7605-05316A44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5" t="28399" r="21821" b="25322"/>
          <a:stretch/>
        </p:blipFill>
        <p:spPr>
          <a:xfrm>
            <a:off x="4439510" y="1361440"/>
            <a:ext cx="3016833" cy="126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2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7" y="-7159"/>
            <a:ext cx="12179613" cy="68653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7" y="-176"/>
            <a:ext cx="12167225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4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49596" y="3013501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Helvetica" panose="020B0604020202020204" pitchFamily="34" charset="0"/>
              </a:rPr>
              <a:t>Trial Test Intranet</a:t>
            </a:r>
            <a:r>
              <a:rPr lang="en-US" sz="4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 </a:t>
            </a:r>
          </a:p>
          <a:p>
            <a:pPr algn="ctr"/>
            <a:r>
              <a:rPr lang="en-US" sz="4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30 </a:t>
            </a:r>
            <a:r>
              <a:rPr lang="en-US" sz="4800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Agustus</a:t>
            </a:r>
            <a:r>
              <a:rPr lang="en-US" sz="4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 2023</a:t>
            </a:r>
          </a:p>
          <a:p>
            <a:pPr algn="ctr"/>
            <a:r>
              <a:rPr lang="en-US" sz="4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 </a:t>
            </a:r>
            <a:r>
              <a:rPr lang="en-US" sz="4800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sd</a:t>
            </a:r>
            <a:endParaRPr lang="en-US" sz="4800" b="1" dirty="0" smtClean="0">
              <a:solidFill>
                <a:schemeClr val="accent4">
                  <a:lumMod val="60000"/>
                  <a:lumOff val="40000"/>
                </a:schemeClr>
              </a:solidFill>
              <a:latin typeface="Helvetica" panose="020B0604020202020204" pitchFamily="34" charset="0"/>
            </a:endParaRPr>
          </a:p>
          <a:p>
            <a:pPr algn="ctr"/>
            <a:r>
              <a:rPr lang="en-US" sz="4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20204" pitchFamily="34" charset="0"/>
              </a:rPr>
              <a:t>06 September 2023</a:t>
            </a:r>
            <a:endParaRPr lang="en-US" sz="4800" b="1" dirty="0">
              <a:solidFill>
                <a:schemeClr val="accent4">
                  <a:lumMod val="60000"/>
                  <a:lumOff val="40000"/>
                </a:schemeClr>
              </a:solidFill>
              <a:latin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FAAA6-D596-844B-7605-05316A44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5" t="28399" r="21821" b="25322"/>
          <a:stretch/>
        </p:blipFill>
        <p:spPr>
          <a:xfrm>
            <a:off x="4439510" y="1361440"/>
            <a:ext cx="3016833" cy="126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611"/>
            <a:ext cx="12192627" cy="65281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3332480"/>
            <a:ext cx="195072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271520" y="2621280"/>
            <a:ext cx="1950720" cy="787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80000" y="541834"/>
            <a:ext cx="5821680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Ditujukan</a:t>
            </a:r>
            <a:r>
              <a:rPr lang="en-US" b="1" dirty="0" smtClean="0"/>
              <a:t> </a:t>
            </a:r>
            <a:r>
              <a:rPr lang="en-US" b="1" dirty="0" err="1" smtClean="0"/>
              <a:t>untuk</a:t>
            </a:r>
            <a:r>
              <a:rPr lang="en-US" b="1" dirty="0" smtClean="0"/>
              <a:t> </a:t>
            </a:r>
            <a:r>
              <a:rPr lang="en-US" dirty="0" smtClean="0"/>
              <a:t>: </a:t>
            </a: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memilih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Departemen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Request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memilih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Department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Kategori</a:t>
            </a:r>
            <a:r>
              <a:rPr lang="en-US" dirty="0" smtClean="0"/>
              <a:t> SE yang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diketahui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banyak</a:t>
            </a:r>
            <a:r>
              <a:rPr lang="en-US" dirty="0" smtClean="0"/>
              <a:t> </a:t>
            </a:r>
            <a:r>
              <a:rPr lang="en-US" dirty="0" err="1" smtClean="0"/>
              <a:t>Departement</a:t>
            </a:r>
            <a:r>
              <a:rPr lang="en-US" dirty="0" smtClean="0"/>
              <a:t> </a:t>
            </a:r>
            <a:r>
              <a:rPr lang="en-US" dirty="0" err="1" smtClean="0"/>
              <a:t>harus</a:t>
            </a:r>
            <a:r>
              <a:rPr lang="en-US" dirty="0" smtClean="0"/>
              <a:t>  </a:t>
            </a:r>
            <a:r>
              <a:rPr lang="en-US" dirty="0" err="1" smtClean="0"/>
              <a:t>memilih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Department yang </a:t>
            </a:r>
            <a:r>
              <a:rPr lang="en-US" dirty="0" err="1" smtClean="0"/>
              <a:t>ditujukan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39" y="2653348"/>
            <a:ext cx="4754091" cy="312769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 flipV="1">
            <a:off x="5188593" y="2213376"/>
            <a:ext cx="1852287" cy="538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422953" y="2213376"/>
            <a:ext cx="70807" cy="689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50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30" y="246857"/>
            <a:ext cx="2902099" cy="61407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41680" y="2722880"/>
            <a:ext cx="2113280" cy="203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171440" y="1236285"/>
            <a:ext cx="4785360" cy="3693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 err="1" smtClean="0"/>
              <a:t>Poin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untuk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Presentasi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belum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ada</a:t>
            </a:r>
            <a:endParaRPr lang="en-US" b="1" u="sng" dirty="0" smtClean="0"/>
          </a:p>
          <a:p>
            <a:endParaRPr lang="en-US" b="1" u="sng" dirty="0" smtClean="0"/>
          </a:p>
          <a:p>
            <a:r>
              <a:rPr lang="en-US" b="1" dirty="0" err="1" smtClean="0"/>
              <a:t>Bisa</a:t>
            </a:r>
            <a:r>
              <a:rPr lang="en-US" b="1" dirty="0" smtClean="0"/>
              <a:t> </a:t>
            </a:r>
            <a:r>
              <a:rPr lang="en-US" b="1" dirty="0" err="1" smtClean="0"/>
              <a:t>ditambahkan</a:t>
            </a:r>
            <a:r>
              <a:rPr lang="en-US" b="1" dirty="0" smtClean="0"/>
              <a:t> </a:t>
            </a:r>
            <a:r>
              <a:rPr lang="en-US" b="1" dirty="0" err="1" smtClean="0"/>
              <a:t>Poin</a:t>
            </a:r>
            <a:r>
              <a:rPr lang="en-US" b="1" dirty="0" smtClean="0"/>
              <a:t> </a:t>
            </a:r>
            <a:r>
              <a:rPr lang="en-US" b="1" dirty="0" err="1" smtClean="0"/>
              <a:t>Presentasi</a:t>
            </a:r>
            <a:r>
              <a:rPr lang="en-US" b="1" dirty="0" smtClean="0"/>
              <a:t> </a:t>
            </a:r>
            <a:r>
              <a:rPr lang="en-US" b="1" dirty="0" err="1" smtClean="0"/>
              <a:t>untuk</a:t>
            </a:r>
            <a:r>
              <a:rPr lang="en-US" b="1" dirty="0" smtClean="0"/>
              <a:t> </a:t>
            </a:r>
            <a:r>
              <a:rPr lang="en-US" b="1" dirty="0" err="1" smtClean="0"/>
              <a:t>mengupdate</a:t>
            </a:r>
            <a:r>
              <a:rPr lang="en-US" b="1" dirty="0" smtClean="0"/>
              <a:t> data </a:t>
            </a:r>
            <a:r>
              <a:rPr lang="en-US" b="1" dirty="0" err="1" smtClean="0"/>
              <a:t>Presentasi</a:t>
            </a:r>
            <a:r>
              <a:rPr lang="en-US" b="1" dirty="0" smtClean="0"/>
              <a:t> </a:t>
            </a:r>
            <a:r>
              <a:rPr lang="en-US" b="1" dirty="0" err="1" smtClean="0"/>
              <a:t>dan</a:t>
            </a:r>
            <a:r>
              <a:rPr lang="en-US" b="1" dirty="0" smtClean="0"/>
              <a:t> </a:t>
            </a:r>
            <a:r>
              <a:rPr lang="en-US" b="1" dirty="0" err="1" smtClean="0"/>
              <a:t>bisa</a:t>
            </a:r>
            <a:r>
              <a:rPr lang="en-US" b="1" dirty="0" smtClean="0"/>
              <a:t> </a:t>
            </a:r>
            <a:r>
              <a:rPr lang="en-US" b="1" dirty="0" err="1" smtClean="0"/>
              <a:t>disetting</a:t>
            </a:r>
            <a:r>
              <a:rPr lang="en-US" b="1" dirty="0" smtClean="0"/>
              <a:t> </a:t>
            </a:r>
            <a:r>
              <a:rPr lang="en-US" b="1" dirty="0" err="1" smtClean="0"/>
              <a:t>seperti</a:t>
            </a:r>
            <a:r>
              <a:rPr lang="en-US" b="1" dirty="0" smtClean="0"/>
              <a:t> </a:t>
            </a:r>
            <a:r>
              <a:rPr lang="en-US" b="1" dirty="0" err="1" smtClean="0"/>
              <a:t>tahapan</a:t>
            </a:r>
            <a:r>
              <a:rPr lang="en-US" b="1" dirty="0" smtClean="0"/>
              <a:t> </a:t>
            </a:r>
            <a:r>
              <a:rPr lang="en-US" b="1" dirty="0" err="1" smtClean="0"/>
              <a:t>mengupload</a:t>
            </a:r>
            <a:r>
              <a:rPr lang="en-US" b="1" dirty="0" smtClean="0"/>
              <a:t> data SE, </a:t>
            </a:r>
          </a:p>
          <a:p>
            <a:endParaRPr lang="en-US" b="1" dirty="0" smtClean="0"/>
          </a:p>
          <a:p>
            <a:r>
              <a:rPr lang="en-US" b="1" dirty="0" err="1" smtClean="0"/>
              <a:t>dengan</a:t>
            </a:r>
            <a:r>
              <a:rPr lang="en-US" b="1" dirty="0" smtClean="0"/>
              <a:t> Nama </a:t>
            </a:r>
            <a:r>
              <a:rPr lang="en-US" b="1" dirty="0" err="1" smtClean="0"/>
              <a:t>pilihan</a:t>
            </a:r>
            <a:r>
              <a:rPr lang="en-US" b="1" dirty="0" smtClean="0"/>
              <a:t> 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/>
              <a:t>Topik</a:t>
            </a:r>
            <a:r>
              <a:rPr lang="en-US" b="1" dirty="0" smtClean="0"/>
              <a:t> </a:t>
            </a:r>
            <a:r>
              <a:rPr lang="en-US" b="1" dirty="0" err="1" smtClean="0"/>
              <a:t>Presentasi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PPT Mandatory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PPT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PPT Internal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PPT Soft Skill</a:t>
            </a:r>
          </a:p>
          <a:p>
            <a:endParaRPr lang="en-US" b="1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854960" y="3317240"/>
            <a:ext cx="2316480" cy="2895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96" y="444989"/>
            <a:ext cx="5982007" cy="56835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02080" y="2829560"/>
            <a:ext cx="1950720" cy="457200"/>
          </a:xfrm>
          <a:prstGeom prst="rect">
            <a:avLst/>
          </a:prstGeom>
          <a:noFill/>
          <a:ln w="38100">
            <a:solidFill>
              <a:srgbClr val="46DB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226560" y="4226560"/>
            <a:ext cx="1950720" cy="457200"/>
          </a:xfrm>
          <a:prstGeom prst="rect">
            <a:avLst/>
          </a:prstGeom>
          <a:noFill/>
          <a:ln w="38100">
            <a:solidFill>
              <a:srgbClr val="46DB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351684" y="3248660"/>
            <a:ext cx="763116" cy="1049020"/>
          </a:xfrm>
          <a:prstGeom prst="straightConnector1">
            <a:avLst/>
          </a:prstGeom>
          <a:ln w="76200">
            <a:solidFill>
              <a:srgbClr val="46DB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69201" y="4226560"/>
            <a:ext cx="380999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46DB03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Penulisan</a:t>
            </a:r>
            <a:r>
              <a:rPr lang="en-US" b="1" dirty="0" smtClean="0"/>
              <a:t> Status SE Internal General </a:t>
            </a:r>
          </a:p>
          <a:p>
            <a:r>
              <a:rPr lang="en-US" b="1" dirty="0" err="1" smtClean="0"/>
              <a:t>sudah</a:t>
            </a:r>
            <a:r>
              <a:rPr lang="en-US" b="1" dirty="0" smtClean="0"/>
              <a:t> </a:t>
            </a:r>
            <a:r>
              <a:rPr lang="en-US" b="1" dirty="0" err="1" smtClean="0"/>
              <a:t>sesuai</a:t>
            </a:r>
            <a:r>
              <a:rPr lang="en-US" b="1" dirty="0" smtClean="0"/>
              <a:t> 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953760" y="4455160"/>
            <a:ext cx="1615440" cy="0"/>
          </a:xfrm>
          <a:prstGeom prst="straightConnector1">
            <a:avLst/>
          </a:prstGeom>
          <a:ln w="76200">
            <a:solidFill>
              <a:srgbClr val="46DB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92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" b="14754"/>
          <a:stretch/>
        </p:blipFill>
        <p:spPr>
          <a:xfrm>
            <a:off x="345440" y="152365"/>
            <a:ext cx="5456877" cy="26314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54317" y="4644949"/>
            <a:ext cx="6096000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 err="1" smtClean="0"/>
              <a:t>Lampiran</a:t>
            </a:r>
            <a:r>
              <a:rPr lang="en-US" dirty="0" smtClean="0"/>
              <a:t> </a:t>
            </a:r>
            <a:r>
              <a:rPr lang="en-US" dirty="0" err="1" smtClean="0"/>
              <a:t>Dokumen</a:t>
            </a:r>
            <a:r>
              <a:rPr lang="en-US" dirty="0" smtClean="0"/>
              <a:t>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PDF,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dilampirkan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Word (</a:t>
            </a: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Dokumen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dilihat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Preview Surat, </a:t>
            </a:r>
            <a:r>
              <a:rPr lang="en-US" dirty="0" err="1" smtClean="0"/>
              <a:t>tapi</a:t>
            </a:r>
            <a:r>
              <a:rPr lang="en-US" dirty="0" smtClean="0"/>
              <a:t> </a:t>
            </a:r>
            <a:r>
              <a:rPr lang="en-US" dirty="0" err="1" smtClean="0"/>
              <a:t>langsung</a:t>
            </a:r>
            <a:r>
              <a:rPr lang="en-US" dirty="0" smtClean="0"/>
              <a:t> </a:t>
            </a:r>
            <a:r>
              <a:rPr lang="en-US" dirty="0" err="1" smtClean="0"/>
              <a:t>terdownload</a:t>
            </a:r>
            <a:r>
              <a:rPr lang="en-US" dirty="0" smtClean="0"/>
              <a:t> </a:t>
            </a:r>
            <a:r>
              <a:rPr lang="en-US" dirty="0" err="1" smtClean="0"/>
              <a:t>otomatis</a:t>
            </a:r>
            <a:r>
              <a:rPr lang="en-US" dirty="0" smtClean="0"/>
              <a:t>)</a:t>
            </a:r>
          </a:p>
          <a:p>
            <a:r>
              <a:rPr lang="en-US" i="1" dirty="0" smtClean="0"/>
              <a:t>Note : </a:t>
            </a:r>
            <a:r>
              <a:rPr lang="en-US" i="1" dirty="0" err="1" smtClean="0"/>
              <a:t>Pada</a:t>
            </a:r>
            <a:r>
              <a:rPr lang="en-US" i="1" dirty="0" smtClean="0"/>
              <a:t> </a:t>
            </a:r>
            <a:r>
              <a:rPr lang="en-US" i="1" dirty="0" err="1" smtClean="0"/>
              <a:t>saat</a:t>
            </a:r>
            <a:r>
              <a:rPr lang="en-US" i="1" dirty="0" smtClean="0"/>
              <a:t> </a:t>
            </a:r>
            <a:r>
              <a:rPr lang="en-US" i="1" dirty="0" err="1" smtClean="0"/>
              <a:t>mensubmit</a:t>
            </a:r>
            <a:r>
              <a:rPr lang="en-US" i="1" dirty="0" smtClean="0"/>
              <a:t> file, Admin </a:t>
            </a:r>
            <a:r>
              <a:rPr lang="en-US" i="1" dirty="0" err="1" smtClean="0"/>
              <a:t>harus</a:t>
            </a:r>
            <a:r>
              <a:rPr lang="en-US" i="1" dirty="0" smtClean="0"/>
              <a:t> </a:t>
            </a:r>
            <a:r>
              <a:rPr lang="en-US" i="1" dirty="0" err="1" smtClean="0"/>
              <a:t>memastikan</a:t>
            </a:r>
            <a:r>
              <a:rPr lang="en-US" i="1" dirty="0" smtClean="0"/>
              <a:t> file </a:t>
            </a:r>
            <a:r>
              <a:rPr lang="en-US" i="1" dirty="0" err="1" smtClean="0"/>
              <a:t>yg</a:t>
            </a:r>
            <a:r>
              <a:rPr lang="en-US" i="1" dirty="0" smtClean="0"/>
              <a:t> di submit </a:t>
            </a:r>
            <a:r>
              <a:rPr lang="en-US" i="1" dirty="0" err="1" smtClean="0"/>
              <a:t>dalam</a:t>
            </a:r>
            <a:r>
              <a:rPr lang="en-US" i="1" dirty="0" smtClean="0"/>
              <a:t> </a:t>
            </a:r>
            <a:r>
              <a:rPr lang="en-US" i="1" dirty="0" err="1" smtClean="0"/>
              <a:t>bentuk</a:t>
            </a:r>
            <a:r>
              <a:rPr lang="en-US" i="1" dirty="0" smtClean="0"/>
              <a:t> PDF</a:t>
            </a:r>
            <a:endParaRPr lang="en-US" i="1" dirty="0"/>
          </a:p>
        </p:txBody>
      </p:sp>
      <p:sp>
        <p:nvSpPr>
          <p:cNvPr id="4" name="Right Arrow 3"/>
          <p:cNvSpPr/>
          <p:nvPr/>
        </p:nvSpPr>
        <p:spPr>
          <a:xfrm rot="18671336">
            <a:off x="2974996" y="2952465"/>
            <a:ext cx="640880" cy="28314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6967" y="3440513"/>
            <a:ext cx="4496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7030A0"/>
                </a:solidFill>
              </a:rPr>
              <a:t>Tampilan</a:t>
            </a:r>
            <a:r>
              <a:rPr lang="en-US" dirty="0" smtClean="0">
                <a:solidFill>
                  <a:srgbClr val="7030A0"/>
                </a:solidFill>
              </a:rPr>
              <a:t> SE </a:t>
            </a:r>
            <a:r>
              <a:rPr lang="en-US" dirty="0" err="1" smtClean="0">
                <a:solidFill>
                  <a:srgbClr val="7030A0"/>
                </a:solidFill>
              </a:rPr>
              <a:t>yg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dilampirkan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dalam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bentuk</a:t>
            </a:r>
            <a:r>
              <a:rPr lang="en-US" dirty="0" smtClean="0">
                <a:solidFill>
                  <a:srgbClr val="7030A0"/>
                </a:solidFill>
              </a:rPr>
              <a:t> PDF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7776"/>
          <a:stretch/>
        </p:blipFill>
        <p:spPr>
          <a:xfrm>
            <a:off x="6157245" y="135709"/>
            <a:ext cx="5124291" cy="265829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005517" y="2505661"/>
            <a:ext cx="1303929" cy="508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8671336">
            <a:off x="8750730" y="2635651"/>
            <a:ext cx="1010213" cy="3016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43130" y="3473385"/>
            <a:ext cx="4752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7030A0"/>
                </a:solidFill>
              </a:rPr>
              <a:t>Tampilan</a:t>
            </a:r>
            <a:r>
              <a:rPr lang="en-US" dirty="0" smtClean="0">
                <a:solidFill>
                  <a:srgbClr val="7030A0"/>
                </a:solidFill>
              </a:rPr>
              <a:t> SE </a:t>
            </a:r>
            <a:r>
              <a:rPr lang="en-US" dirty="0" err="1" smtClean="0">
                <a:solidFill>
                  <a:srgbClr val="7030A0"/>
                </a:solidFill>
              </a:rPr>
              <a:t>yg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dilampirkan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dalam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bentuk</a:t>
            </a:r>
            <a:r>
              <a:rPr lang="en-US" dirty="0" smtClean="0">
                <a:solidFill>
                  <a:srgbClr val="7030A0"/>
                </a:solidFill>
              </a:rPr>
              <a:t> WORD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54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88" y="0"/>
            <a:ext cx="6312224" cy="57025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02080" y="2829560"/>
            <a:ext cx="1950720" cy="457200"/>
          </a:xfrm>
          <a:prstGeom prst="rect">
            <a:avLst/>
          </a:prstGeom>
          <a:noFill/>
          <a:ln w="38100">
            <a:solidFill>
              <a:srgbClr val="46DB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114800" y="2851296"/>
            <a:ext cx="1950720" cy="457200"/>
          </a:xfrm>
          <a:prstGeom prst="rect">
            <a:avLst/>
          </a:prstGeom>
          <a:noFill/>
          <a:ln w="38100">
            <a:solidFill>
              <a:srgbClr val="46DB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369907" y="3013856"/>
            <a:ext cx="744893" cy="44304"/>
          </a:xfrm>
          <a:prstGeom prst="straightConnector1">
            <a:avLst/>
          </a:prstGeom>
          <a:ln w="76200">
            <a:solidFill>
              <a:srgbClr val="46DB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819552" y="2702560"/>
            <a:ext cx="414892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46DB03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Penulisan</a:t>
            </a:r>
            <a:r>
              <a:rPr lang="en-US" b="1" dirty="0" smtClean="0"/>
              <a:t> Status SE Internal </a:t>
            </a:r>
            <a:r>
              <a:rPr lang="en-US" b="1" dirty="0" err="1" smtClean="0"/>
              <a:t>Departemen</a:t>
            </a:r>
            <a:endParaRPr lang="en-US" b="1" dirty="0" smtClean="0"/>
          </a:p>
          <a:p>
            <a:r>
              <a:rPr lang="en-US" b="1" dirty="0" err="1" smtClean="0"/>
              <a:t>Sebaiknya</a:t>
            </a:r>
            <a:r>
              <a:rPr lang="en-US" b="1" dirty="0" smtClean="0"/>
              <a:t> </a:t>
            </a:r>
            <a:r>
              <a:rPr lang="en-US" b="1" dirty="0" err="1" smtClean="0"/>
              <a:t>disesuaikan</a:t>
            </a:r>
            <a:r>
              <a:rPr lang="en-US" b="1" dirty="0" smtClean="0"/>
              <a:t> </a:t>
            </a:r>
            <a:r>
              <a:rPr lang="en-US" b="1" dirty="0" err="1" smtClean="0"/>
              <a:t>keterangannya</a:t>
            </a:r>
            <a:r>
              <a:rPr lang="en-US" b="1" dirty="0" smtClean="0"/>
              <a:t> </a:t>
            </a:r>
            <a:r>
              <a:rPr lang="en-US" b="1" dirty="0" err="1" smtClean="0"/>
              <a:t>menjadi</a:t>
            </a:r>
            <a:r>
              <a:rPr lang="en-US" b="1" dirty="0" smtClean="0"/>
              <a:t> “Internal </a:t>
            </a:r>
            <a:r>
              <a:rPr lang="en-US" b="1" dirty="0" err="1" smtClean="0"/>
              <a:t>Departemen</a:t>
            </a:r>
            <a:r>
              <a:rPr lang="en-US" b="1" dirty="0" smtClean="0"/>
              <a:t>”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061872" y="3039256"/>
            <a:ext cx="1615440" cy="0"/>
          </a:xfrm>
          <a:prstGeom prst="straightConnector1">
            <a:avLst/>
          </a:prstGeom>
          <a:ln w="76200">
            <a:solidFill>
              <a:srgbClr val="46DB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73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88" y="413872"/>
            <a:ext cx="6413830" cy="57660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09040" y="3730136"/>
            <a:ext cx="1950720" cy="457200"/>
          </a:xfrm>
          <a:prstGeom prst="rect">
            <a:avLst/>
          </a:prstGeom>
          <a:noFill/>
          <a:ln w="38100">
            <a:solidFill>
              <a:srgbClr val="46DB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07903" y="4252782"/>
            <a:ext cx="1950720" cy="457200"/>
          </a:xfrm>
          <a:prstGeom prst="rect">
            <a:avLst/>
          </a:prstGeom>
          <a:noFill/>
          <a:ln w="38100">
            <a:solidFill>
              <a:srgbClr val="46DB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218899" y="3970407"/>
            <a:ext cx="744893" cy="122535"/>
          </a:xfrm>
          <a:prstGeom prst="straightConnector1">
            <a:avLst/>
          </a:prstGeom>
          <a:ln w="76200">
            <a:solidFill>
              <a:srgbClr val="46DB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26512" y="3393440"/>
            <a:ext cx="414892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46DB03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Penulisan</a:t>
            </a:r>
            <a:r>
              <a:rPr lang="en-US" b="1" dirty="0" smtClean="0"/>
              <a:t> Status SE Internal </a:t>
            </a:r>
            <a:r>
              <a:rPr lang="en-US" b="1" dirty="0" err="1" smtClean="0"/>
              <a:t>Departemen</a:t>
            </a:r>
            <a:endParaRPr lang="en-US" b="1" dirty="0" smtClean="0"/>
          </a:p>
          <a:p>
            <a:r>
              <a:rPr lang="en-US" b="1" dirty="0" err="1" smtClean="0"/>
              <a:t>Sebaiknya</a:t>
            </a:r>
            <a:r>
              <a:rPr lang="en-US" b="1" dirty="0" smtClean="0"/>
              <a:t> </a:t>
            </a:r>
            <a:r>
              <a:rPr lang="en-US" b="1" dirty="0" err="1" smtClean="0"/>
              <a:t>disesuaikan</a:t>
            </a:r>
            <a:r>
              <a:rPr lang="en-US" b="1" dirty="0" smtClean="0"/>
              <a:t> </a:t>
            </a:r>
            <a:r>
              <a:rPr lang="en-US" b="1" dirty="0" err="1" smtClean="0"/>
              <a:t>keterangannya</a:t>
            </a:r>
            <a:r>
              <a:rPr lang="en-US" b="1" dirty="0" smtClean="0"/>
              <a:t> </a:t>
            </a:r>
            <a:r>
              <a:rPr lang="en-US" b="1" dirty="0" err="1" smtClean="0"/>
              <a:t>menjadi</a:t>
            </a:r>
            <a:r>
              <a:rPr lang="en-US" b="1" dirty="0" smtClean="0"/>
              <a:t> “</a:t>
            </a:r>
            <a:r>
              <a:rPr lang="en-US" b="1" dirty="0" err="1" smtClean="0"/>
              <a:t>Eksternal</a:t>
            </a:r>
            <a:r>
              <a:rPr lang="en-US" b="1" dirty="0" smtClean="0"/>
              <a:t> General”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011072" y="4031674"/>
            <a:ext cx="1615440" cy="449708"/>
          </a:xfrm>
          <a:prstGeom prst="straightConnector1">
            <a:avLst/>
          </a:prstGeom>
          <a:ln w="76200">
            <a:solidFill>
              <a:srgbClr val="46DB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92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47" y="451974"/>
            <a:ext cx="7309226" cy="56898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04240" y="4135120"/>
            <a:ext cx="195072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718560" y="3850640"/>
            <a:ext cx="195072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854960" y="3962400"/>
            <a:ext cx="863600" cy="4191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643880" y="3543300"/>
            <a:ext cx="863600" cy="4191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85280" y="2973754"/>
            <a:ext cx="4944933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Penulisan</a:t>
            </a:r>
            <a:r>
              <a:rPr lang="en-US" b="1" dirty="0" smtClean="0"/>
              <a:t> Status SE </a:t>
            </a:r>
            <a:r>
              <a:rPr lang="en-US" b="1" dirty="0" err="1" smtClean="0"/>
              <a:t>sebaiknya</a:t>
            </a:r>
            <a:r>
              <a:rPr lang="en-US" b="1" dirty="0" smtClean="0"/>
              <a:t> </a:t>
            </a:r>
            <a:r>
              <a:rPr lang="en-US" b="1" dirty="0" err="1" smtClean="0"/>
              <a:t>disamakan</a:t>
            </a:r>
            <a:r>
              <a:rPr lang="en-US" b="1" dirty="0" smtClean="0"/>
              <a:t> </a:t>
            </a:r>
            <a:r>
              <a:rPr lang="en-US" b="1" dirty="0" err="1" smtClean="0"/>
              <a:t>keterangannya</a:t>
            </a:r>
            <a:r>
              <a:rPr lang="en-US" b="1" dirty="0" smtClean="0"/>
              <a:t> </a:t>
            </a:r>
            <a:r>
              <a:rPr lang="en-US" b="1" dirty="0" err="1" smtClean="0"/>
              <a:t>dirubah</a:t>
            </a:r>
            <a:r>
              <a:rPr lang="en-US" b="1" dirty="0" smtClean="0"/>
              <a:t> </a:t>
            </a:r>
            <a:r>
              <a:rPr lang="en-US" b="1" dirty="0" err="1" smtClean="0"/>
              <a:t>menjadi</a:t>
            </a:r>
            <a:r>
              <a:rPr lang="en-US" b="1" dirty="0" smtClean="0"/>
              <a:t> </a:t>
            </a:r>
          </a:p>
          <a:p>
            <a:r>
              <a:rPr lang="en-US" b="1" dirty="0" smtClean="0"/>
              <a:t>“</a:t>
            </a:r>
            <a:r>
              <a:rPr lang="en-US" b="1" dirty="0" err="1" smtClean="0"/>
              <a:t>Eksternal</a:t>
            </a:r>
            <a:r>
              <a:rPr lang="en-US" b="1" dirty="0" smtClean="0"/>
              <a:t> Customer”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11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49596" y="301350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Helvetica" panose="020B0604020202020204" pitchFamily="34" charset="0"/>
              </a:rPr>
              <a:t>Thank You</a:t>
            </a:r>
            <a:endParaRPr lang="en-US" sz="4800" b="1" dirty="0">
              <a:solidFill>
                <a:schemeClr val="bg1"/>
              </a:solidFill>
              <a:latin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FAAA6-D596-844B-7605-05316A44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5" t="28399" r="21821" b="25322"/>
          <a:stretch/>
        </p:blipFill>
        <p:spPr>
          <a:xfrm>
            <a:off x="4439510" y="1361440"/>
            <a:ext cx="3016833" cy="126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6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82"/>
          <a:stretch/>
        </p:blipFill>
        <p:spPr>
          <a:xfrm>
            <a:off x="883920" y="-137466"/>
            <a:ext cx="10058400" cy="481584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708400" y="2479042"/>
            <a:ext cx="193040" cy="16255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637280" y="2051709"/>
            <a:ext cx="1026160" cy="3711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5360" y="5159801"/>
            <a:ext cx="609600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Soal</a:t>
            </a:r>
            <a:r>
              <a:rPr lang="en-US" dirty="0" smtClean="0"/>
              <a:t> yang </a:t>
            </a:r>
            <a:r>
              <a:rPr lang="en-US" dirty="0" err="1" smtClean="0"/>
              <a:t>dilihat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Account User,</a:t>
            </a:r>
          </a:p>
          <a:p>
            <a:r>
              <a:rPr lang="en-US" dirty="0" err="1" smtClean="0"/>
              <a:t>Apabila</a:t>
            </a:r>
            <a:r>
              <a:rPr lang="en-US" dirty="0" smtClean="0"/>
              <a:t> Admin </a:t>
            </a:r>
            <a:r>
              <a:rPr lang="en-US" dirty="0" err="1" smtClean="0"/>
              <a:t>mengedit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mensubmit</a:t>
            </a:r>
            <a:r>
              <a:rPr lang="en-US" dirty="0" smtClean="0"/>
              <a:t> </a:t>
            </a:r>
            <a:r>
              <a:rPr lang="en-US" dirty="0" err="1" smtClean="0"/>
              <a:t>Soal</a:t>
            </a:r>
            <a:r>
              <a:rPr lang="en-US" dirty="0" smtClean="0"/>
              <a:t> Test, </a:t>
            </a:r>
            <a:r>
              <a:rPr lang="en-US" dirty="0" err="1" smtClean="0"/>
              <a:t>tampilan</a:t>
            </a:r>
            <a:r>
              <a:rPr lang="en-US" dirty="0" smtClean="0"/>
              <a:t> di User </a:t>
            </a:r>
            <a:r>
              <a:rPr lang="en-US" dirty="0" err="1" smtClean="0"/>
              <a:t>otomatis</a:t>
            </a:r>
            <a:r>
              <a:rPr lang="en-US" dirty="0"/>
              <a:t> </a:t>
            </a:r>
            <a:r>
              <a:rPr lang="en-US" dirty="0" err="1" smtClean="0"/>
              <a:t>terlihat</a:t>
            </a:r>
            <a:r>
              <a:rPr lang="en-US" dirty="0" smtClean="0"/>
              <a:t>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pertanyaan</a:t>
            </a:r>
            <a:r>
              <a:rPr lang="en-US" dirty="0" smtClean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ditambahkan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9916160" y="121309"/>
            <a:ext cx="1330960" cy="82357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9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0524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70800" y="2136338"/>
            <a:ext cx="4277360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 smtClean="0"/>
              <a:t>urutan</a:t>
            </a:r>
            <a:r>
              <a:rPr lang="en-US" dirty="0" smtClean="0"/>
              <a:t> </a:t>
            </a:r>
            <a:r>
              <a:rPr lang="en-US" dirty="0" err="1" smtClean="0"/>
              <a:t>pertanyaan</a:t>
            </a:r>
            <a:r>
              <a:rPr lang="en-US" dirty="0" smtClean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di submit, </a:t>
            </a: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user </a:t>
            </a: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yang </a:t>
            </a:r>
            <a:r>
              <a:rPr lang="en-US" dirty="0" err="1" smtClean="0"/>
              <a:t>terlihat</a:t>
            </a:r>
            <a:r>
              <a:rPr lang="en-US" dirty="0" smtClean="0"/>
              <a:t> :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Soal</a:t>
            </a:r>
            <a:r>
              <a:rPr lang="en-US" dirty="0" smtClean="0"/>
              <a:t> </a:t>
            </a:r>
            <a:r>
              <a:rPr lang="en-US" dirty="0" err="1" smtClean="0"/>
              <a:t>pertama</a:t>
            </a:r>
            <a:r>
              <a:rPr lang="en-US" dirty="0" smtClean="0"/>
              <a:t> </a:t>
            </a:r>
            <a:r>
              <a:rPr lang="en-US" dirty="0" err="1" smtClean="0"/>
              <a:t>berada</a:t>
            </a:r>
            <a:r>
              <a:rPr lang="en-US" dirty="0" smtClean="0"/>
              <a:t> </a:t>
            </a:r>
            <a:r>
              <a:rPr lang="en-US" dirty="0" err="1" smtClean="0"/>
              <a:t>diurutan</a:t>
            </a:r>
            <a:r>
              <a:rPr lang="en-US" dirty="0" smtClean="0"/>
              <a:t> </a:t>
            </a:r>
            <a:r>
              <a:rPr lang="en-US" dirty="0" err="1" smtClean="0"/>
              <a:t>bawah</a:t>
            </a:r>
            <a:r>
              <a:rPr lang="en-US" dirty="0" smtClean="0"/>
              <a:t>,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urutan</a:t>
            </a:r>
            <a:r>
              <a:rPr lang="en-US" dirty="0" smtClean="0"/>
              <a:t> </a:t>
            </a:r>
            <a:r>
              <a:rPr lang="en-US" dirty="0" err="1" smtClean="0"/>
              <a:t>akhir</a:t>
            </a:r>
            <a:r>
              <a:rPr lang="en-US" dirty="0" smtClean="0"/>
              <a:t>, </a:t>
            </a:r>
            <a:r>
              <a:rPr lang="en-US" dirty="0" err="1" smtClean="0"/>
              <a:t>soal</a:t>
            </a:r>
            <a:r>
              <a:rPr lang="en-US" dirty="0" smtClean="0"/>
              <a:t> </a:t>
            </a:r>
            <a:r>
              <a:rPr lang="en-US" dirty="0" err="1" smtClean="0"/>
              <a:t>berikutnya</a:t>
            </a:r>
            <a:r>
              <a:rPr lang="en-US" dirty="0" smtClean="0"/>
              <a:t> </a:t>
            </a:r>
            <a:r>
              <a:rPr lang="en-US" dirty="0" err="1" smtClean="0"/>
              <a:t>posisinya</a:t>
            </a:r>
            <a:r>
              <a:rPr lang="en-US" dirty="0" smtClean="0"/>
              <a:t> </a:t>
            </a:r>
            <a:r>
              <a:rPr lang="en-US" dirty="0" err="1" smtClean="0"/>
              <a:t>diatasnya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/>
              <a:t>b</a:t>
            </a:r>
            <a:r>
              <a:rPr lang="en-US" dirty="0" err="1" smtClean="0"/>
              <a:t>egitu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Soal</a:t>
            </a:r>
            <a:r>
              <a:rPr lang="en-US" dirty="0" smtClean="0"/>
              <a:t>, </a:t>
            </a:r>
            <a:r>
              <a:rPr lang="en-US" dirty="0" err="1" smtClean="0"/>
              <a:t>sebaiknya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diberikan</a:t>
            </a:r>
            <a:r>
              <a:rPr lang="en-US" dirty="0" smtClean="0"/>
              <a:t> No </a:t>
            </a:r>
            <a:r>
              <a:rPr lang="en-US" dirty="0" err="1" smtClean="0"/>
              <a:t>Soal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admin,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otomatis</a:t>
            </a:r>
            <a:r>
              <a:rPr lang="en-US" dirty="0" smtClean="0"/>
              <a:t> </a:t>
            </a:r>
            <a:r>
              <a:rPr lang="en-US" dirty="0" err="1" smtClean="0"/>
              <a:t>tersusun</a:t>
            </a:r>
            <a:r>
              <a:rPr lang="en-US" dirty="0" smtClean="0"/>
              <a:t> </a:t>
            </a:r>
            <a:r>
              <a:rPr lang="en-US" dirty="0" err="1" smtClean="0"/>
              <a:t>acak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program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473200" y="1229361"/>
            <a:ext cx="1442720" cy="74168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584960" y="4378961"/>
            <a:ext cx="1483360" cy="84328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16211" y="6139934"/>
            <a:ext cx="263354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 smtClean="0"/>
              <a:t>sedangkan</a:t>
            </a:r>
            <a:r>
              <a:rPr lang="en-US" dirty="0" smtClean="0"/>
              <a:t> </a:t>
            </a: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Admin </a:t>
            </a:r>
            <a:r>
              <a:rPr lang="en-US" dirty="0" err="1" smtClean="0"/>
              <a:t>urutannya</a:t>
            </a:r>
            <a:r>
              <a:rPr lang="en-US" dirty="0" smtClean="0"/>
              <a:t> </a:t>
            </a:r>
            <a:r>
              <a:rPr lang="en-US" dirty="0" err="1" smtClean="0"/>
              <a:t>berbeda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66" y="0"/>
            <a:ext cx="5855197" cy="5862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720"/>
            <a:ext cx="5943600" cy="515622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01360" y="4632961"/>
            <a:ext cx="1483360" cy="84328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06917" y="3789681"/>
            <a:ext cx="1483360" cy="84328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6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08480" y="5290235"/>
            <a:ext cx="609600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Admin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soal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mengisi</a:t>
            </a:r>
            <a:r>
              <a:rPr lang="en-US" dirty="0" smtClean="0"/>
              <a:t> </a:t>
            </a:r>
            <a:r>
              <a:rPr lang="en-US" dirty="0" err="1" smtClean="0"/>
              <a:t>kunci</a:t>
            </a:r>
            <a:r>
              <a:rPr lang="en-US" dirty="0" smtClean="0"/>
              <a:t> </a:t>
            </a:r>
            <a:r>
              <a:rPr lang="en-US" dirty="0" err="1" smtClean="0"/>
              <a:t>jawaban</a:t>
            </a:r>
            <a:r>
              <a:rPr lang="en-US" dirty="0" smtClean="0"/>
              <a:t> </a:t>
            </a:r>
            <a:r>
              <a:rPr lang="en-US" dirty="0" err="1" smtClean="0"/>
              <a:t>tampilannya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sperti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, </a:t>
            </a:r>
            <a:r>
              <a:rPr lang="en-US" dirty="0" err="1" smtClean="0"/>
              <a:t>sangat</a:t>
            </a:r>
            <a:r>
              <a:rPr lang="en-US" dirty="0" smtClean="0"/>
              <a:t> </a:t>
            </a:r>
            <a:r>
              <a:rPr lang="en-US" dirty="0" err="1" smtClean="0"/>
              <a:t>membantu</a:t>
            </a:r>
            <a:r>
              <a:rPr lang="en-US" dirty="0" smtClean="0"/>
              <a:t> Admin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tanda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pengingat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</a:t>
            </a:r>
            <a:r>
              <a:rPr lang="en-US" dirty="0" err="1" smtClean="0"/>
              <a:t>kunci</a:t>
            </a:r>
            <a:r>
              <a:rPr lang="en-US" dirty="0" smtClean="0"/>
              <a:t> </a:t>
            </a:r>
            <a:r>
              <a:rPr lang="en-US" dirty="0" err="1" smtClean="0"/>
              <a:t>jawaban</a:t>
            </a:r>
            <a:r>
              <a:rPr lang="en-US" dirty="0" smtClean="0"/>
              <a:t> </a:t>
            </a: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tersubmit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10" b="14882"/>
          <a:stretch/>
        </p:blipFill>
        <p:spPr>
          <a:xfrm>
            <a:off x="1473200" y="386080"/>
            <a:ext cx="9418320" cy="4464284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18671336">
            <a:off x="3882818" y="4196416"/>
            <a:ext cx="1962643" cy="31428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2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4320" y="4238978"/>
            <a:ext cx="4876800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Diagram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Grafik</a:t>
            </a:r>
            <a:r>
              <a:rPr lang="en-US" dirty="0" smtClean="0"/>
              <a:t> Total Surat </a:t>
            </a:r>
            <a:r>
              <a:rPr lang="en-US" dirty="0" err="1" smtClean="0"/>
              <a:t>Edaran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Dashboard di Web Admin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dilihat</a:t>
            </a:r>
            <a:r>
              <a:rPr lang="en-US" dirty="0" smtClean="0"/>
              <a:t>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User </a:t>
            </a:r>
            <a:r>
              <a:rPr lang="en-US" dirty="0" err="1" smtClean="0"/>
              <a:t>Pengguna</a:t>
            </a:r>
            <a:r>
              <a:rPr lang="en-US" dirty="0" smtClean="0"/>
              <a:t>,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dipilih</a:t>
            </a:r>
            <a:r>
              <a:rPr lang="en-US" dirty="0" smtClean="0"/>
              <a:t> </a:t>
            </a:r>
            <a:r>
              <a:rPr lang="en-US" dirty="0" err="1" smtClean="0"/>
              <a:t>perbulannya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Note : </a:t>
            </a: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tarikan</a:t>
            </a:r>
            <a:r>
              <a:rPr lang="en-US" dirty="0" smtClean="0"/>
              <a:t> report summary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44"/>
          <a:stretch/>
        </p:blipFill>
        <p:spPr>
          <a:xfrm>
            <a:off x="274320" y="416559"/>
            <a:ext cx="4399280" cy="2119653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16200000">
            <a:off x="2510625" y="2357329"/>
            <a:ext cx="773503" cy="55769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5191"/>
          <a:stretch/>
        </p:blipFill>
        <p:spPr>
          <a:xfrm>
            <a:off x="4841240" y="405809"/>
            <a:ext cx="4465786" cy="213040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6200000">
            <a:off x="7153708" y="2307569"/>
            <a:ext cx="773503" cy="55769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647440" y="588668"/>
            <a:ext cx="1026160" cy="3711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280866" y="588668"/>
            <a:ext cx="1026160" cy="3711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82683" y="3028200"/>
            <a:ext cx="2671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7030A0"/>
                </a:solidFill>
              </a:rPr>
              <a:t>Tampilan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pada</a:t>
            </a:r>
            <a:r>
              <a:rPr lang="en-US" dirty="0" smtClean="0">
                <a:solidFill>
                  <a:srgbClr val="7030A0"/>
                </a:solidFill>
              </a:rPr>
              <a:t> web Admin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05913" y="3012125"/>
            <a:ext cx="3469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7030A0"/>
                </a:solidFill>
              </a:rPr>
              <a:t>Tampilan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pada</a:t>
            </a:r>
            <a:r>
              <a:rPr lang="en-US" dirty="0" smtClean="0">
                <a:solidFill>
                  <a:srgbClr val="7030A0"/>
                </a:solidFill>
              </a:rPr>
              <a:t> web User </a:t>
            </a:r>
            <a:r>
              <a:rPr lang="en-US" dirty="0" err="1" smtClean="0">
                <a:solidFill>
                  <a:srgbClr val="7030A0"/>
                </a:solidFill>
              </a:rPr>
              <a:t>Pengguna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913" y="3420415"/>
            <a:ext cx="5621589" cy="3162144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8103627" y="4053404"/>
            <a:ext cx="1026160" cy="3711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9269847">
            <a:off x="6663241" y="5104718"/>
            <a:ext cx="773503" cy="55769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0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298"/>
          <a:stretch/>
        </p:blipFill>
        <p:spPr>
          <a:xfrm>
            <a:off x="1657834" y="345440"/>
            <a:ext cx="8962710" cy="467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57834" y="5305778"/>
            <a:ext cx="487680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mensubmit</a:t>
            </a:r>
            <a:r>
              <a:rPr lang="en-US" dirty="0" smtClean="0"/>
              <a:t> </a:t>
            </a:r>
            <a:r>
              <a:rPr lang="en-US" dirty="0" err="1" smtClean="0"/>
              <a:t>presentasi</a:t>
            </a:r>
            <a:r>
              <a:rPr lang="en-US" dirty="0" smtClean="0"/>
              <a:t> bias </a:t>
            </a:r>
            <a:r>
              <a:rPr lang="en-US" dirty="0" err="1" smtClean="0"/>
              <a:t>disesuaikan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kebutuhan</a:t>
            </a:r>
            <a:r>
              <a:rPr lang="en-US" dirty="0" smtClean="0"/>
              <a:t>, </a:t>
            </a:r>
            <a:r>
              <a:rPr lang="en-US" dirty="0" err="1" smtClean="0"/>
              <a:t>sementara</a:t>
            </a:r>
            <a:r>
              <a:rPr lang="en-US" dirty="0" smtClean="0"/>
              <a:t> </a:t>
            </a: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SE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 rot="18671336">
            <a:off x="1566338" y="4306663"/>
            <a:ext cx="1962643" cy="31428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1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</TotalTime>
  <Words>520</Words>
  <Application>Microsoft Office PowerPoint</Application>
  <PresentationFormat>Widescreen</PresentationFormat>
  <Paragraphs>77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kargo kargo</dc:creator>
  <cp:lastModifiedBy>kargo kargo</cp:lastModifiedBy>
  <cp:revision>33</cp:revision>
  <dcterms:created xsi:type="dcterms:W3CDTF">2023-05-24T01:41:15Z</dcterms:created>
  <dcterms:modified xsi:type="dcterms:W3CDTF">2023-09-06T07:09:11Z</dcterms:modified>
</cp:coreProperties>
</file>